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69" r:id="rId4"/>
    <p:sldId id="270" r:id="rId5"/>
    <p:sldId id="271" r:id="rId6"/>
    <p:sldId id="273" r:id="rId7"/>
    <p:sldId id="274" r:id="rId8"/>
    <p:sldId id="258" r:id="rId9"/>
    <p:sldId id="259" r:id="rId10"/>
    <p:sldId id="260" r:id="rId11"/>
    <p:sldId id="261" r:id="rId12"/>
    <p:sldId id="262" r:id="rId13"/>
    <p:sldId id="263" r:id="rId14"/>
    <p:sldId id="275" r:id="rId15"/>
    <p:sldId id="265" r:id="rId16"/>
    <p:sldId id="266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B5D7E-3D37-4A15-9A0A-9C7AA9A1DC4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96108-A7BF-4F8B-A114-1E054D6E39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4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yufind.library.yale.edu/yufind/Search/Results?lookfor=%22Underground%20Railroad%22&amp;type=AllFields" TargetMode="External"/><Relationship Id="rId3" Type="http://schemas.openxmlformats.org/officeDocument/2006/relationships/hyperlink" Target="http://yufind.library.yale.edu/yufind/Search/Results?lookfor=%22Belleville,%20Ontario%22&amp;type=AllFields" TargetMode="External"/><Relationship Id="rId7" Type="http://schemas.openxmlformats.org/officeDocument/2006/relationships/hyperlink" Target="http://yufind.library.yale.edu/yufind/Search/Results?lookfor=%22abolitionist%22&amp;type=AllField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yufind.library.yale.edu/yufind/Search/Results?lookfor=%22Michigan%22&amp;type=AllFields" TargetMode="External"/><Relationship Id="rId5" Type="http://schemas.openxmlformats.org/officeDocument/2006/relationships/hyperlink" Target="http://yufind.library.yale.edu/yufind/Search/Results?lookfor=%22Detroit%22&amp;type=AllFields" TargetMode="External"/><Relationship Id="rId4" Type="http://schemas.openxmlformats.org/officeDocument/2006/relationships/hyperlink" Target="http://yufind.library.yale.edu/yufind/Search/Results?lookfor=%22Upper%20Canada%22&amp;type=AllField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Migration 1815-1850;</a:t>
            </a:r>
            <a:r>
              <a:rPr lang="en-US" baseline="0" dirty="0" smtClean="0"/>
              <a:t> involved over 800,000 immigrants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326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Harriet Tubman – born into slavery 1820 in Maryland; ran away in 1849;</a:t>
            </a:r>
            <a:r>
              <a:rPr lang="en-US" baseline="0" dirty="0" smtClean="0"/>
              <a:t> rescued family and non-relatives from plantation slavery; most famous “conductor” of the Underground Railroad; lived in Upper Canada for a period of time (St. Catharine’s, Ontario)</a:t>
            </a:r>
            <a:endParaRPr lang="en-US" dirty="0" smtClean="0"/>
          </a:p>
          <a:p>
            <a:r>
              <a:rPr lang="en-US" dirty="0" smtClean="0"/>
              <a:t>7 minute video on Harriet Tubman - http://</a:t>
            </a:r>
            <a:r>
              <a:rPr lang="en-US" dirty="0" err="1" smtClean="0"/>
              <a:t>www.biography.com</a:t>
            </a:r>
            <a:r>
              <a:rPr lang="en-US" dirty="0" smtClean="0"/>
              <a:t>/people/harriet-tubman-9511430 </a:t>
            </a:r>
          </a:p>
          <a:p>
            <a:endParaRPr lang="en-US" dirty="0" smtClean="0"/>
          </a:p>
          <a:p>
            <a:r>
              <a:rPr lang="en-US" dirty="0" smtClean="0"/>
              <a:t>Josiah</a:t>
            </a:r>
            <a:r>
              <a:rPr lang="en-US" baseline="0" dirty="0" smtClean="0"/>
              <a:t> Henson – born into slavery in Maryland; escaped and settled in Upper Canada (Dresden, Ontario) in 1830; established a settlement and school to educate free slaves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Henry “Box” Brown – born into slavery in Virginia 1815;  escaped to Philadelphia;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the trip, which began on March 23, 1849, Brown's box traveled by wagon, railroad, steamboat, wagon again, railroad, ferry, railroad, and finally delivery wagon. Several times during the 27-hour journey, carriers placed the box upside-down or handled it roughly, but Brown was able to remain still enough to avoid detection;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once the Fugitive Slave Law was passed in 1850, he moved to England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Alexander Milton Ross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born in 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Belleville, 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Upper Canada and died in 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Detroit, 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Michigan, USA. He was an 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abolitionist who was an agent for the secret 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Underground Railroad slave escape network, known in that organization and among slaves as The Birdman for his preferred cover story as a bird enthusiast.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8"/>
              </a:rPr>
              <a:t>Abraham</a:t>
            </a:r>
            <a:r>
              <a:rPr lang="en-US" sz="1200" u="non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8"/>
              </a:rPr>
              <a:t> Doris Shadd - </a:t>
            </a:r>
            <a:r>
              <a:rPr lang="en-US" sz="1200" u="non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late 1820s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 "conductor" on the Underground Railroad from his homes in Wilmington, Delaware and later West Chester, Pennsylvania.   From those homes fugitive slaves would travel the "railroad" to freedom in Canada. 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hid escaping slaves and provided them with food, clothing, and guidance as they made their way north;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early 1850s he moved to Upper Canada; he became the first Black Canadian to serve in public office (show students the stamp!); daughter is Mary Ann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(see text p. 30/ p. 62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edition)</a:t>
            </a:r>
            <a:endParaRPr lang="en-US" sz="1200" u="none" kern="1200" dirty="0" smtClean="0">
              <a:solidFill>
                <a:srgbClr val="000000"/>
              </a:solidFill>
              <a:latin typeface="+mn-lt"/>
              <a:ea typeface="+mn-ea"/>
              <a:cs typeface="+mn-cs"/>
              <a:hlinkClick r:id="rId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82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Horizons</a:t>
            </a:r>
            <a:r>
              <a:rPr lang="en-CA" baseline="0" dirty="0" smtClean="0"/>
              <a:t> pp. 23-25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13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Used</a:t>
            </a:r>
            <a:r>
              <a:rPr lang="en-CA" baseline="0" dirty="0" smtClean="0"/>
              <a:t> from 1832 to 1937, then switched to immigration officers at airports/train stations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0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Created</a:t>
            </a:r>
            <a:r>
              <a:rPr lang="en-CA" baseline="0" dirty="0" smtClean="0"/>
              <a:t> in 1832</a:t>
            </a:r>
          </a:p>
          <a:p>
            <a:r>
              <a:rPr lang="en-CA" baseline="0" dirty="0" smtClean="0"/>
              <a:t>After the massive wave of immigrants in 1847, barracks were built to house the sick and quarantined; however before that, tents  were used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90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Immigrants arriving in 1902 to Gross</a:t>
            </a:r>
            <a:r>
              <a:rPr lang="en-CA" baseline="0" dirty="0" smtClean="0"/>
              <a:t> Ile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56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Irish Potato Famine 1845-1848-49</a:t>
            </a:r>
            <a:r>
              <a:rPr lang="en-CA" baseline="0" dirty="0" smtClean="0"/>
              <a:t> (the height was 1847)</a:t>
            </a:r>
          </a:p>
          <a:p>
            <a:r>
              <a:rPr lang="en-CA" baseline="0" dirty="0" smtClean="0"/>
              <a:t>Usually 25,000 – 30,000 immigrated per year; during 1847, 100,00 came in a single season!!</a:t>
            </a:r>
          </a:p>
          <a:p>
            <a:r>
              <a:rPr lang="en-CA" dirty="0" smtClean="0">
                <a:effectLst/>
              </a:rPr>
              <a:t>5 000 people died at sea, and 5 424 people were buried at Grosse </a:t>
            </a:r>
            <a:r>
              <a:rPr lang="en-CA" dirty="0" err="1" smtClean="0">
                <a:effectLst/>
              </a:rPr>
              <a:t>Île</a:t>
            </a:r>
            <a:endParaRPr lang="en-CA" dirty="0" smtClean="0"/>
          </a:p>
          <a:p>
            <a:r>
              <a:rPr lang="en-CA" dirty="0" smtClean="0"/>
              <a:t>Irish Memorial on Grosse Ile</a:t>
            </a:r>
            <a:r>
              <a:rPr lang="en-CA" baseline="0" dirty="0" smtClean="0"/>
              <a:t> to commemorate the dead (typhoid epidemic)</a:t>
            </a:r>
            <a:endParaRPr lang="en-CA" dirty="0" smtClean="0"/>
          </a:p>
          <a:p>
            <a:r>
              <a:rPr lang="en-CA" dirty="0" smtClean="0"/>
              <a:t>320</a:t>
            </a:r>
            <a:r>
              <a:rPr lang="en-CA" baseline="0" dirty="0" smtClean="0"/>
              <a:t> health practitioners died on Grosse Ile</a:t>
            </a:r>
          </a:p>
          <a:p>
            <a:r>
              <a:rPr lang="en-CA" baseline="0" dirty="0" smtClean="0"/>
              <a:t>It is estimated that 40% of the French Canadian population is of Irish descent!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12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“Railway” is a network of secret routes and safe houses</a:t>
            </a:r>
            <a:r>
              <a:rPr lang="en-US" baseline="0" dirty="0" smtClean="0"/>
              <a:t> to get to freedom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96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Horizons pp. 28-29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28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Aiders and </a:t>
            </a:r>
            <a:r>
              <a:rPr lang="en-US" dirty="0" err="1" smtClean="0"/>
              <a:t>abetters</a:t>
            </a:r>
            <a:r>
              <a:rPr lang="en-US" dirty="0" smtClean="0"/>
              <a:t> of slaves received</a:t>
            </a:r>
            <a:r>
              <a:rPr lang="en-US" baseline="0" dirty="0" smtClean="0"/>
              <a:t> 6 months in jail and a $1000 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6108-A7BF-4F8B-A114-1E054D6E394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C85F7D-C4C9-469E-B59D-30BA8AA26AA7}" type="datetimeFigureOut">
              <a:rPr lang="en-CA" smtClean="0"/>
              <a:t>11/02/2015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01ADC2-C0AE-4D93-B079-A759C1CC5AB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ica-dominion.ca/content/heritage-minutes/orphans?media_type=41&amp;media_category=36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IdCrkk9j0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ica-dominion.ca/content/heritage-minutes/underground-railroad?media_type=41&amp;media_category=36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RLEE0ENHoI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Immigration to BNA</a:t>
            </a:r>
            <a:br>
              <a:rPr lang="en-CA" dirty="0" smtClean="0"/>
            </a:br>
            <a:r>
              <a:rPr lang="en-CA" dirty="0" smtClean="0"/>
              <a:t>1815-1850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 2 key immigration events </a:t>
            </a:r>
          </a:p>
          <a:p>
            <a:r>
              <a:rPr lang="en-CA" dirty="0" smtClean="0"/>
              <a:t>impacted the colony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476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was its purpose?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382144" cy="3877056"/>
          </a:xfrm>
        </p:spPr>
        <p:txBody>
          <a:bodyPr/>
          <a:lstStyle/>
          <a:p>
            <a:r>
              <a:rPr lang="en-CA" dirty="0" smtClean="0"/>
              <a:t>Ships were quarantined from 1-3 weeks if ill passengers were found on board</a:t>
            </a:r>
          </a:p>
          <a:p>
            <a:r>
              <a:rPr lang="en-CA" dirty="0" smtClean="0"/>
              <a:t>Grosse Ile was originally built to house 200 in the hospital and 800 in quarantine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71" y="2564904"/>
            <a:ext cx="4610584" cy="33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32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842620"/>
          </a:xfrm>
        </p:spPr>
        <p:txBody>
          <a:bodyPr/>
          <a:lstStyle/>
          <a:p>
            <a:r>
              <a:rPr lang="en-CA" dirty="0" smtClean="0"/>
              <a:t>1847 was a busy year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The Irish Potato Famine in 1847 produced a wave of immigration and Grosse Ile was overrun</a:t>
            </a:r>
          </a:p>
          <a:p>
            <a:pPr lvl="1"/>
            <a:r>
              <a:rPr lang="en-CA" dirty="0" smtClean="0"/>
              <a:t>By June the facilities were full, so people had to stay on board with the sick and dead</a:t>
            </a:r>
          </a:p>
          <a:p>
            <a:pPr lvl="1"/>
            <a:r>
              <a:rPr lang="en-CA" dirty="0" smtClean="0"/>
              <a:t>Up to 85 deaths/day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4192"/>
            <a:ext cx="4085456" cy="257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3150096" cy="210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9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9512" y="260649"/>
            <a:ext cx="7747000" cy="576064"/>
          </a:xfrm>
        </p:spPr>
        <p:txBody>
          <a:bodyPr/>
          <a:lstStyle/>
          <a:p>
            <a:r>
              <a:rPr lang="en-CA" dirty="0" smtClean="0">
                <a:hlinkClick r:id="rId3"/>
              </a:rPr>
              <a:t>Heritage Minute – “Orphans”</a:t>
            </a:r>
            <a:endParaRPr lang="en-CA" dirty="0"/>
          </a:p>
        </p:txBody>
      </p:sp>
      <p:pic>
        <p:nvPicPr>
          <p:cNvPr id="3" name="TmIdCrkk9j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980728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derground raliroa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 b="10889"/>
          <a:stretch>
            <a:fillRect/>
          </a:stretch>
        </p:blipFill>
        <p:spPr>
          <a:xfrm>
            <a:off x="899592" y="2492896"/>
            <a:ext cx="7257128" cy="36333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en-CA" dirty="0" smtClean="0"/>
              <a:t>“Underground Railroad”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21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Secret network of trails, pathways, and safe houses</a:t>
            </a:r>
          </a:p>
          <a:p>
            <a:r>
              <a:rPr lang="en-CA" dirty="0" smtClean="0"/>
              <a:t>Use songs and codes to share information</a:t>
            </a:r>
          </a:p>
          <a:p>
            <a:r>
              <a:rPr lang="en-CA" dirty="0" smtClean="0"/>
              <a:t>Quakers, Methodists, and abolitionists aided slaves to freedom</a:t>
            </a:r>
          </a:p>
          <a:p>
            <a:r>
              <a:rPr lang="en-CA" dirty="0" smtClean="0"/>
              <a:t>Settled in Upper Canada, Lower Canada, New Brunswick, and Nova Scotia</a:t>
            </a:r>
          </a:p>
          <a:p>
            <a:r>
              <a:rPr lang="en-CA" dirty="0" smtClean="0"/>
              <a:t>While they gained freedom, Black slaves from the south did not find acceptance in BNA society</a:t>
            </a:r>
          </a:p>
          <a:p>
            <a:pPr lvl="1"/>
            <a:r>
              <a:rPr lang="en-CA" dirty="0" smtClean="0"/>
              <a:t>Lived as communities within communities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en-CA" dirty="0" smtClean="0"/>
              <a:t>Key ideas of the Underground Railroad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93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1793 – Upper Canada Lieutenant Governor Simcoe passes an Act that abolishes slavery</a:t>
            </a:r>
          </a:p>
          <a:p>
            <a:r>
              <a:rPr lang="en-US" dirty="0" smtClean="0"/>
              <a:t>1833 – Slavery is abolished in the British Empire</a:t>
            </a:r>
          </a:p>
          <a:p>
            <a:r>
              <a:rPr lang="en-US" dirty="0" smtClean="0"/>
              <a:t>1850 – Fugitive Slave Act (passed by the American gov’t)</a:t>
            </a:r>
          </a:p>
          <a:p>
            <a:pPr lvl="1"/>
            <a:r>
              <a:rPr lang="en-US" dirty="0" smtClean="0"/>
              <a:t>If a slave escaped to a “free” state, they would no longer be safe</a:t>
            </a:r>
          </a:p>
          <a:p>
            <a:pPr lvl="1"/>
            <a:r>
              <a:rPr lang="en-US" dirty="0" smtClean="0"/>
              <a:t>Masters could find their slaves and claim them back as property</a:t>
            </a:r>
          </a:p>
          <a:p>
            <a:pPr lvl="1"/>
            <a:r>
              <a:rPr lang="en-US" dirty="0" smtClean="0"/>
              <a:t>Anyone who aided slaves to get to freedom would be fined $1000 and sent to jail for 6 months</a:t>
            </a:r>
          </a:p>
          <a:p>
            <a:pPr lvl="1"/>
            <a:r>
              <a:rPr lang="en-US" dirty="0" smtClean="0"/>
              <a:t>Now, to get to true freedom, slaves would need to escape to British North America (BNA)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en-US" sz="4800" dirty="0" smtClean="0"/>
              <a:t>Important People of the Underground Railroad</a:t>
            </a:r>
            <a:endParaRPr lang="en-US" sz="4800" dirty="0"/>
          </a:p>
        </p:txBody>
      </p:sp>
      <p:pic>
        <p:nvPicPr>
          <p:cNvPr id="4" name="Content Placeholder 3" descr="Harriet Tubman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77" r="-49877"/>
          <a:stretch>
            <a:fillRect/>
          </a:stretch>
        </p:blipFill>
        <p:spPr>
          <a:xfrm>
            <a:off x="0" y="2247900"/>
            <a:ext cx="3078163" cy="1541463"/>
          </a:xfrm>
        </p:spPr>
      </p:pic>
      <p:sp>
        <p:nvSpPr>
          <p:cNvPr id="5" name="TextBox 4"/>
          <p:cNvSpPr txBox="1"/>
          <p:nvPr/>
        </p:nvSpPr>
        <p:spPr>
          <a:xfrm>
            <a:off x="827584" y="393305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Harriet Tubman</a:t>
            </a:r>
            <a:endParaRPr lang="en-US" sz="1400" dirty="0"/>
          </a:p>
        </p:txBody>
      </p:sp>
      <p:pic>
        <p:nvPicPr>
          <p:cNvPr id="6" name="Picture 5" descr="Josiah Hen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1029960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39330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Josiah Henson</a:t>
            </a:r>
            <a:endParaRPr lang="en-US" sz="1400" dirty="0"/>
          </a:p>
        </p:txBody>
      </p:sp>
      <p:pic>
        <p:nvPicPr>
          <p:cNvPr id="8" name="Picture 7" descr="Henry Box Brow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1224135" cy="1510354"/>
          </a:xfrm>
          <a:prstGeom prst="rect">
            <a:avLst/>
          </a:prstGeom>
        </p:spPr>
      </p:pic>
      <p:pic>
        <p:nvPicPr>
          <p:cNvPr id="9" name="Picture 8" descr="henry box brown carto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2187600" cy="1541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12" y="393305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Henry “Box” Brown</a:t>
            </a:r>
            <a:endParaRPr lang="en-US" sz="1400" dirty="0"/>
          </a:p>
        </p:txBody>
      </p:sp>
      <p:pic>
        <p:nvPicPr>
          <p:cNvPr id="11" name="Picture 10" descr="Alexander Milton Ros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7112"/>
            <a:ext cx="1281110" cy="1832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638132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Alexander Milton Ross</a:t>
            </a:r>
            <a:endParaRPr lang="en-US" sz="1400" dirty="0"/>
          </a:p>
        </p:txBody>
      </p:sp>
      <p:pic>
        <p:nvPicPr>
          <p:cNvPr id="13" name="Picture 12" descr="Abraham Doras Shad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437112"/>
            <a:ext cx="1368153" cy="18300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63813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Abraham Doris </a:t>
            </a:r>
            <a:r>
              <a:rPr lang="en-US" sz="1400" dirty="0" err="1" smtClean="0"/>
              <a:t>Shadd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6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Heritage Minute – Underground Railroad</a:t>
            </a:r>
            <a:endParaRPr lang="en-CA" dirty="0"/>
          </a:p>
        </p:txBody>
      </p:sp>
      <p:pic>
        <p:nvPicPr>
          <p:cNvPr id="3" name="6RLEE0ENHo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520" y="1055334"/>
            <a:ext cx="8700348" cy="48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to BNA 1815-1850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 Ms. C. Ross</a:t>
            </a:r>
          </a:p>
          <a:p>
            <a:r>
              <a:rPr lang="en-US" dirty="0" smtClean="0"/>
              <a:t>Socials 10</a:t>
            </a:r>
          </a:p>
          <a:p>
            <a:r>
              <a:rPr lang="en-US" smtClean="0"/>
              <a:t>Updated 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Brainstorm all of the different reasons why people would move to BNA at this time</a:t>
            </a:r>
          </a:p>
          <a:p>
            <a:endParaRPr lang="en-CA" dirty="0"/>
          </a:p>
          <a:p>
            <a:r>
              <a:rPr lang="en-CA" dirty="0" smtClean="0"/>
              <a:t>Consider:</a:t>
            </a:r>
          </a:p>
          <a:p>
            <a:pPr lvl="1"/>
            <a:r>
              <a:rPr lang="en-CA" b="1" u="sng" dirty="0" smtClean="0"/>
              <a:t>PUSH factors</a:t>
            </a:r>
            <a:r>
              <a:rPr lang="en-CA" b="1" dirty="0" smtClean="0"/>
              <a:t> (emigration)</a:t>
            </a:r>
            <a:r>
              <a:rPr lang="en-CA" dirty="0" smtClean="0"/>
              <a:t>:  events that are forcing people to leave their country</a:t>
            </a:r>
          </a:p>
          <a:p>
            <a:pPr lvl="1"/>
            <a:r>
              <a:rPr lang="en-CA" b="1" u="sng" dirty="0" smtClean="0"/>
              <a:t>PULL factors</a:t>
            </a:r>
            <a:r>
              <a:rPr lang="en-CA" b="1" dirty="0" smtClean="0"/>
              <a:t> (immigration)</a:t>
            </a:r>
            <a:r>
              <a:rPr lang="en-CA" dirty="0" smtClean="0"/>
              <a:t>:  events/opportunities that are drawing and attracting people to a new country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4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Great Migration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681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is estimated that 800,000+ people immigrated to BNA at this time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They primarily came from:</a:t>
            </a:r>
          </a:p>
          <a:p>
            <a:pPr lvl="1"/>
            <a:r>
              <a:rPr lang="en-CA" dirty="0" smtClean="0"/>
              <a:t>England</a:t>
            </a:r>
          </a:p>
          <a:p>
            <a:pPr lvl="1"/>
            <a:r>
              <a:rPr lang="en-CA" dirty="0" smtClean="0"/>
              <a:t>Wales</a:t>
            </a:r>
          </a:p>
          <a:p>
            <a:pPr lvl="1"/>
            <a:r>
              <a:rPr lang="en-CA" dirty="0" smtClean="0"/>
              <a:t>Scotland</a:t>
            </a:r>
          </a:p>
          <a:p>
            <a:pPr lvl="1"/>
            <a:r>
              <a:rPr lang="en-CA" dirty="0" smtClean="0"/>
              <a:t>Ireland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was it “Great”?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347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812"/>
            <a:ext cx="8424936" cy="645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6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Transatlantic Voyage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was the immigrant experience across </a:t>
            </a:r>
          </a:p>
          <a:p>
            <a:r>
              <a:rPr lang="en-CA" dirty="0" smtClean="0"/>
              <a:t>the Atlantic Ocean like?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07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Could take years for people to save up the money to make the voyage</a:t>
            </a:r>
          </a:p>
          <a:p>
            <a:r>
              <a:rPr lang="en-CA" dirty="0" smtClean="0"/>
              <a:t>Voyage could take anywhere from 6 weeks to 3 months</a:t>
            </a:r>
          </a:p>
          <a:p>
            <a:r>
              <a:rPr lang="en-CA" dirty="0" smtClean="0"/>
              <a:t>Poor lived in steerage (below deck)</a:t>
            </a:r>
          </a:p>
          <a:p>
            <a:r>
              <a:rPr lang="en-CA" dirty="0" smtClean="0"/>
              <a:t>Overcrowded and filthy</a:t>
            </a:r>
          </a:p>
          <a:p>
            <a:r>
              <a:rPr lang="en-CA" dirty="0" smtClean="0"/>
              <a:t>Lack of food, water, sanitation</a:t>
            </a:r>
          </a:p>
          <a:p>
            <a:r>
              <a:rPr lang="en-CA" dirty="0" smtClean="0"/>
              <a:t>Wrought with disease, such as typhus and cholera; hence the nickname “coffin ships”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en-CA" dirty="0" smtClean="0"/>
              <a:t>Key Ideas of the Great Migration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09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en-CA" dirty="0" smtClean="0"/>
              <a:t>Grosse Ile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897588" cy="41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0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Upon first arrival…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564904"/>
            <a:ext cx="3803904" cy="3552432"/>
          </a:xfrm>
        </p:spPr>
        <p:txBody>
          <a:bodyPr/>
          <a:lstStyle/>
          <a:p>
            <a:r>
              <a:rPr lang="en-CA" dirty="0" smtClean="0"/>
              <a:t>immigrants </a:t>
            </a:r>
            <a:r>
              <a:rPr lang="en-CA" dirty="0" smtClean="0"/>
              <a:t>arrived at Grosse Ile to be inspected for illness and disease before they were allowed to enter Upper and Lower </a:t>
            </a:r>
            <a:r>
              <a:rPr lang="en-CA" dirty="0" smtClean="0"/>
              <a:t>Canada 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09" y="2564904"/>
            <a:ext cx="4301654" cy="28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408</TotalTime>
  <Words>960</Words>
  <Application>Microsoft Office PowerPoint</Application>
  <PresentationFormat>On-screen Show (4:3)</PresentationFormat>
  <Paragraphs>100</Paragraphs>
  <Slides>18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Hardcover</vt:lpstr>
      <vt:lpstr>Immigration to BNA 1815-1850</vt:lpstr>
      <vt:lpstr>PowerPoint Presentation</vt:lpstr>
      <vt:lpstr>The Great Migration</vt:lpstr>
      <vt:lpstr>Why was it “Great”?</vt:lpstr>
      <vt:lpstr>PowerPoint Presentation</vt:lpstr>
      <vt:lpstr>Transatlantic Voyage</vt:lpstr>
      <vt:lpstr>Key Ideas of the Great Migration</vt:lpstr>
      <vt:lpstr>Grosse Ile</vt:lpstr>
      <vt:lpstr>Upon first arrival…</vt:lpstr>
      <vt:lpstr>What was its purpose?</vt:lpstr>
      <vt:lpstr>1847 was a busy year</vt:lpstr>
      <vt:lpstr>PowerPoint Presentation</vt:lpstr>
      <vt:lpstr>“Underground Railroad”</vt:lpstr>
      <vt:lpstr>Key ideas of the Underground Railroad</vt:lpstr>
      <vt:lpstr>Slave Trade Laws</vt:lpstr>
      <vt:lpstr>Important People of the Underground Railroad</vt:lpstr>
      <vt:lpstr>PowerPoint Presentation</vt:lpstr>
      <vt:lpstr>Immigration to BNA 1815-1850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Migration</dc:title>
  <dc:creator>Ross, Caroline</dc:creator>
  <cp:lastModifiedBy>Ross, Caroline</cp:lastModifiedBy>
  <cp:revision>25</cp:revision>
  <dcterms:created xsi:type="dcterms:W3CDTF">2012-09-11T18:17:25Z</dcterms:created>
  <dcterms:modified xsi:type="dcterms:W3CDTF">2015-02-11T23:19:31Z</dcterms:modified>
</cp:coreProperties>
</file>